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1" r:id="rId7"/>
    <p:sldId id="270" r:id="rId8"/>
    <p:sldId id="272" r:id="rId9"/>
    <p:sldId id="273" r:id="rId10"/>
    <p:sldId id="265" r:id="rId11"/>
    <p:sldId id="275" r:id="rId12"/>
    <p:sldId id="276" r:id="rId13"/>
    <p:sldId id="264" r:id="rId14"/>
    <p:sldId id="277" r:id="rId15"/>
    <p:sldId id="267" r:id="rId16"/>
    <p:sldId id="274" r:id="rId17"/>
    <p:sldId id="268" r:id="rId18"/>
    <p:sldId id="26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8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fedesoriano/company-bankruptcy-predic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fedesoriano/company-bankruptcy-predic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a/asset.as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B288F-A190-1441-9332-A4F53017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Cleaned 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0F2EB1E-16FB-0842-BCF9-522E9560E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618" y="402163"/>
            <a:ext cx="7728268" cy="6053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93740-59F7-064A-A856-81D24EB054C0}"/>
              </a:ext>
            </a:extLst>
          </p:cNvPr>
          <p:cNvSpPr txBox="1"/>
          <p:nvPr/>
        </p:nvSpPr>
        <p:spPr>
          <a:xfrm>
            <a:off x="10601817" y="38443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51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613964" y="37697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082" y="888125"/>
            <a:ext cx="4798142" cy="135180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7ED3D96-25F4-7049-991E-E351C6F2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4929676" y="-659089"/>
            <a:ext cx="2811439" cy="95764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584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24581-58DA-CF4A-A071-940ADBC0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Prediction </a:t>
            </a:r>
            <a:r>
              <a:rPr lang="en-US" sz="4600" dirty="0">
                <a:solidFill>
                  <a:srgbClr val="EBEBEB"/>
                </a:solidFill>
              </a:rPr>
              <a:t>Factors</a:t>
            </a:r>
            <a:endParaRPr lang="en-US" sz="4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D1957470-E4EA-FF4F-B579-19E39CDE5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05284"/>
            <a:ext cx="6551125" cy="409445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TextBox 3">
            <a:extLst>
              <a:ext uri="{FF2B5EF4-FFF2-40B4-BE49-F238E27FC236}">
                <a16:creationId xmlns:a16="http://schemas.microsoft.com/office/drawing/2014/main" id="{B983125D-8334-7448-8D36-2DAC151FAB5F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8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32FC0D6-3266-F64A-8780-192253BAA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58" y="602167"/>
            <a:ext cx="11524395" cy="57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https://www.kaggle.com/fedesoriano/company-bankruptcy-prediction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public.tableau.com</a:t>
            </a:r>
            <a:r>
              <a:rPr lang="en-US" dirty="0"/>
              <a:t>/app/profile/alejandro.gomez5182/viz/</a:t>
            </a:r>
            <a:r>
              <a:rPr lang="en-US" dirty="0" err="1"/>
              <a:t>Bankrupcy</a:t>
            </a:r>
            <a:r>
              <a:rPr lang="en-US" dirty="0"/>
              <a:t>/Dashboard1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B31DB-4552-184D-9E04-E923514D7A44}"/>
              </a:ext>
            </a:extLst>
          </p:cNvPr>
          <p:cNvSpPr txBox="1"/>
          <p:nvPr/>
        </p:nvSpPr>
        <p:spPr>
          <a:xfrm>
            <a:off x="10515600" y="423746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2009 and 2019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96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import tree and score getting a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00" y="4490227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endParaRPr lang="en-US">
              <a:solidFill>
                <a:srgbClr val="EBEBEB"/>
              </a:solidFill>
            </a:endParaRP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Our Process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Used Random Forest Classifier and obtained a score of 97.18%  after trying with different numbers of estimators,  </a:t>
            </a:r>
          </a:p>
          <a:p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5443</TotalTime>
  <Words>593</Words>
  <Application>Microsoft Macintosh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</vt:lpstr>
      <vt:lpstr>PowerPoint Presentation</vt:lpstr>
      <vt:lpstr>Our Process Continued…</vt:lpstr>
      <vt:lpstr>Decreasing Parameters</vt:lpstr>
      <vt:lpstr>Prediction vs. Actual</vt:lpstr>
      <vt:lpstr>Our Cleaned Dataset</vt:lpstr>
      <vt:lpstr>So, what does the Data look like?</vt:lpstr>
      <vt:lpstr>Visualizations</vt:lpstr>
      <vt:lpstr>Bankrupt vs. Not Bankrupt 1999-2009</vt:lpstr>
      <vt:lpstr>PowerPoint Presentation</vt:lpstr>
      <vt:lpstr>Prediction Factors</vt:lpstr>
      <vt:lpstr>PowerPoint Presentation</vt:lpstr>
      <vt:lpstr>What We Learned</vt:lpstr>
      <vt:lpstr>Roadblocks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Microsoft Office User</cp:lastModifiedBy>
  <cp:revision>35</cp:revision>
  <dcterms:created xsi:type="dcterms:W3CDTF">2021-06-18T02:10:37Z</dcterms:created>
  <dcterms:modified xsi:type="dcterms:W3CDTF">2021-06-25T02:26:04Z</dcterms:modified>
</cp:coreProperties>
</file>